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</p:sldMasterIdLst>
  <p:notesMasterIdLst>
    <p:notesMasterId r:id="rId11"/>
  </p:notesMasterIdLst>
  <p:sldIdLst>
    <p:sldId id="256" r:id="rId2"/>
    <p:sldId id="286" r:id="rId3"/>
    <p:sldId id="341" r:id="rId4"/>
    <p:sldId id="374" r:id="rId5"/>
    <p:sldId id="375" r:id="rId6"/>
    <p:sldId id="376" r:id="rId7"/>
    <p:sldId id="345" r:id="rId8"/>
    <p:sldId id="263" r:id="rId9"/>
    <p:sldId id="264" r:id="rId10"/>
  </p:sldIdLst>
  <p:sldSz cx="12192000" cy="6858000"/>
  <p:notesSz cx="6858000" cy="9144000"/>
  <p:embeddedFontLs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Open Sans" panose="020B0606030504020204" pitchFamily="34" charset="0"/>
      <p:regular r:id="rId16"/>
      <p:bold r:id="rId17"/>
      <p:italic r:id="rId18"/>
      <p:boldItalic r:id="rId19"/>
    </p:embeddedFont>
    <p:embeddedFont>
      <p:font typeface="Wingdings 3" panose="05040102010807070707" pitchFamily="18" charset="2"/>
      <p:regular r:id="rId20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Титульные слайды" id="{D4D51F01-6869-49C1-8CD6-D4D5F1F9D398}">
          <p14:sldIdLst>
            <p14:sldId id="256"/>
            <p14:sldId id="286"/>
            <p14:sldId id="341"/>
            <p14:sldId id="374"/>
            <p14:sldId id="375"/>
            <p14:sldId id="376"/>
            <p14:sldId id="345"/>
          </p14:sldIdLst>
        </p14:section>
        <p14:section name="Нередактируемые слайды" id="{6894B225-279D-4536-9829-58E154930EB0}">
          <p14:sldIdLst>
            <p14:sldId id="263"/>
            <p14:sldId id="264"/>
          </p14:sldIdLst>
        </p14:section>
        <p14:section name="Полезные шаблоны" id="{3812A09E-BD88-4CEF-BE31-70C02C8838AC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181" autoAdjust="0"/>
    <p:restoredTop sz="94660"/>
  </p:normalViewPr>
  <p:slideViewPr>
    <p:cSldViewPr snapToGrid="0" showGuides="1">
      <p:cViewPr varScale="1">
        <p:scale>
          <a:sx n="112" d="100"/>
          <a:sy n="112" d="100"/>
        </p:scale>
        <p:origin x="690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3A0AFF-D246-4A63-8022-88CC1B434B1C}" type="datetimeFigureOut">
              <a:rPr lang="ru-RU" smtClean="0"/>
              <a:t>01.08.2024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E2A8AE-9311-4FC7-86B8-FE23A906770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15754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sv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sv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3C9DB13-FF5B-8551-370C-460818250BC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5325" y="2814933"/>
            <a:ext cx="9900000" cy="1440000"/>
          </a:xfrm>
        </p:spPr>
        <p:txBody>
          <a:bodyPr anchor="b">
            <a:normAutofit/>
          </a:bodyPr>
          <a:lstStyle>
            <a:lvl1pPr algn="l"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Тема презентации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5CFB835-36DA-0F32-40DF-A62B5633569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79546" y="4400204"/>
            <a:ext cx="9000000" cy="66999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Автор презентации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F58BA7-9470-24C6-00C5-925D147E2B10}"/>
              </a:ext>
            </a:extLst>
          </p:cNvPr>
          <p:cNvSpPr txBox="1"/>
          <p:nvPr userDrawn="1"/>
        </p:nvSpPr>
        <p:spPr>
          <a:xfrm>
            <a:off x="842106" y="6054509"/>
            <a:ext cx="5114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chemeClr val="accent1">
                    <a:lumMod val="20000"/>
                    <a:lumOff val="8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specialist.ru</a:t>
            </a:r>
            <a:endParaRPr lang="ru-RU" b="0" dirty="0">
              <a:solidFill>
                <a:schemeClr val="accent1">
                  <a:lumMod val="20000"/>
                  <a:lumOff val="8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DB5A6984-5722-C2CE-F9C2-253489B3A2B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5325" y="656775"/>
            <a:ext cx="3566188" cy="9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1872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4F14283D-8AD2-D424-95E1-E87EBEE575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604FA1-0467-4154-8897-9E2996EA91DE}" type="datetime1">
              <a:rPr lang="ru-RU" smtClean="0"/>
              <a:t>01.08.2024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82C9E13E-245A-453A-E50A-2C4B6B9D91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82CD2C2-A07C-DA7F-E49C-80FBBB367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140780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6C24F14-5768-1EE3-AF72-2F825A9C0A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707" y="375920"/>
            <a:ext cx="3960000" cy="16200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932A2A6A-815F-B946-0F65-C6D0E19119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7707" y="2169160"/>
            <a:ext cx="3960000" cy="3780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AB92A96-AAE3-51F4-096F-B5B4CCE68C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A16EF-0520-47AF-A938-AC972F3BBEC4}" type="datetime1">
              <a:rPr lang="ru-RU" smtClean="0"/>
              <a:t>01.08.2024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417C149-8604-EB57-EB52-A7A0A63B55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FF54446-8F05-D0CC-1175-9848D4B493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t>‹#›</a:t>
            </a:fld>
            <a:endParaRPr lang="ru-RU"/>
          </a:p>
        </p:txBody>
      </p:sp>
      <p:sp>
        <p:nvSpPr>
          <p:cNvPr id="9" name="Объект 9">
            <a:extLst>
              <a:ext uri="{FF2B5EF4-FFF2-40B4-BE49-F238E27FC236}">
                <a16:creationId xmlns:a16="http://schemas.microsoft.com/office/drawing/2014/main" id="{1DDAC58F-3B09-388E-D617-2C7E688C104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018317" y="369160"/>
            <a:ext cx="5040000" cy="55800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16731816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E9A2E6E-380B-24CD-41B6-94886807CB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367826"/>
            <a:ext cx="3960000" cy="16200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CAA7862B-17E9-4805-5B46-F6810F3CCAC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030060" y="367826"/>
            <a:ext cx="5040000" cy="5580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F67EB13-6FFB-BC14-7EEC-0020A59054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5485" y="2177986"/>
            <a:ext cx="3960000" cy="3780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60FD031-56DF-FF9E-8042-20E7895C3A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D7F0C-0AC3-4DBA-96B3-98384534FE2F}" type="datetime1">
              <a:rPr lang="ru-RU" smtClean="0"/>
              <a:t>01.08.2024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28FC122-0DB5-C271-FEF7-FCAFC51A03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E3A0F0F-7D7B-FF69-4934-108F63EFE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445244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Вопросы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F8A79297-C692-45A9-BEF3-9FDA8162976E}"/>
              </a:ext>
            </a:extLst>
          </p:cNvPr>
          <p:cNvSpPr txBox="1">
            <a:spLocks/>
          </p:cNvSpPr>
          <p:nvPr userDrawn="1"/>
        </p:nvSpPr>
        <p:spPr>
          <a:xfrm>
            <a:off x="1266794" y="2669523"/>
            <a:ext cx="3650827" cy="127245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sz="5800" dirty="0"/>
              <a:t>Спасибо </a:t>
            </a:r>
          </a:p>
          <a:p>
            <a:r>
              <a:rPr lang="ru-RU" dirty="0"/>
              <a:t>за внимание!</a:t>
            </a:r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4BCDCEA4-EA37-4B79-9769-583AB696C4CC}"/>
              </a:ext>
            </a:extLst>
          </p:cNvPr>
          <p:cNvSpPr txBox="1">
            <a:spLocks/>
          </p:cNvSpPr>
          <p:nvPr userDrawn="1"/>
        </p:nvSpPr>
        <p:spPr>
          <a:xfrm>
            <a:off x="1266794" y="3876099"/>
            <a:ext cx="3650827" cy="75754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sz="3200" b="0" dirty="0"/>
              <a:t>Ваши вопросы…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B0FE18D-9184-4EAD-9BB5-47B554113EA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20186" y="345654"/>
            <a:ext cx="6404435" cy="6404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7401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Только заголовок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186A41AA-86B0-4826-A836-4E2796BE84A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2607515" y="813903"/>
            <a:ext cx="11132389" cy="7590265"/>
          </a:xfrm>
          <a:prstGeom prst="rect">
            <a:avLst/>
          </a:prstGeom>
        </p:spPr>
      </p:pic>
      <p:sp>
        <p:nvSpPr>
          <p:cNvPr id="14" name="Заголовок 1">
            <a:extLst>
              <a:ext uri="{FF2B5EF4-FFF2-40B4-BE49-F238E27FC236}">
                <a16:creationId xmlns:a16="http://schemas.microsoft.com/office/drawing/2014/main" id="{B97056C4-B048-4049-9955-FF24ACB243A3}"/>
              </a:ext>
            </a:extLst>
          </p:cNvPr>
          <p:cNvSpPr txBox="1">
            <a:spLocks/>
          </p:cNvSpPr>
          <p:nvPr userDrawn="1"/>
        </p:nvSpPr>
        <p:spPr>
          <a:xfrm>
            <a:off x="672974" y="1066495"/>
            <a:ext cx="9062089" cy="75754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sz="2800" b="0" dirty="0">
                <a:latin typeface="+mj-lt"/>
              </a:rPr>
              <a:t>Ваш путь к успеху</a:t>
            </a:r>
          </a:p>
        </p:txBody>
      </p:sp>
      <p:sp>
        <p:nvSpPr>
          <p:cNvPr id="15" name="Овал 14">
            <a:extLst>
              <a:ext uri="{FF2B5EF4-FFF2-40B4-BE49-F238E27FC236}">
                <a16:creationId xmlns:a16="http://schemas.microsoft.com/office/drawing/2014/main" id="{39D19A2B-32CF-4D08-9532-19E0E8D0687F}"/>
              </a:ext>
            </a:extLst>
          </p:cNvPr>
          <p:cNvSpPr/>
          <p:nvPr userDrawn="1"/>
        </p:nvSpPr>
        <p:spPr>
          <a:xfrm>
            <a:off x="1086364" y="2331664"/>
            <a:ext cx="594208" cy="59420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48D3F54C-88AD-4193-AFA6-6F88CAC3F7A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28382" y="2540053"/>
            <a:ext cx="313035" cy="194848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C53FEBFB-EDBE-4698-BC85-F289A32F5B09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226938" y="2490108"/>
            <a:ext cx="246075" cy="262211"/>
          </a:xfrm>
          <a:prstGeom prst="rect">
            <a:avLst/>
          </a:prstGeom>
        </p:spPr>
      </p:pic>
      <p:sp>
        <p:nvSpPr>
          <p:cNvPr id="18" name="Овал 17">
            <a:extLst>
              <a:ext uri="{FF2B5EF4-FFF2-40B4-BE49-F238E27FC236}">
                <a16:creationId xmlns:a16="http://schemas.microsoft.com/office/drawing/2014/main" id="{48E9CD85-0FA5-4C89-8C14-1A2EDABBDE8C}"/>
              </a:ext>
            </a:extLst>
          </p:cNvPr>
          <p:cNvSpPr/>
          <p:nvPr userDrawn="1"/>
        </p:nvSpPr>
        <p:spPr>
          <a:xfrm>
            <a:off x="5052872" y="2331664"/>
            <a:ext cx="594208" cy="59420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Объект 2">
            <a:extLst>
              <a:ext uri="{FF2B5EF4-FFF2-40B4-BE49-F238E27FC236}">
                <a16:creationId xmlns:a16="http://schemas.microsoft.com/office/drawing/2014/main" id="{A0FE37F1-BE4F-47A6-A981-96569F2D2FEC}"/>
              </a:ext>
            </a:extLst>
          </p:cNvPr>
          <p:cNvSpPr txBox="1">
            <a:spLocks/>
          </p:cNvSpPr>
          <p:nvPr userDrawn="1"/>
        </p:nvSpPr>
        <p:spPr>
          <a:xfrm>
            <a:off x="5718895" y="2331664"/>
            <a:ext cx="2967904" cy="9817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00" b="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ru-RU" altLang="ru-RU" sz="2400" dirty="0">
                <a:solidFill>
                  <a:schemeClr val="accent6">
                    <a:lumMod val="50000"/>
                  </a:schemeClr>
                </a:solidFill>
              </a:rPr>
              <a:t>+7 (495) 232-32-16</a:t>
            </a:r>
          </a:p>
          <a:p>
            <a:endParaRPr lang="ru-RU" sz="2800" dirty="0"/>
          </a:p>
        </p:txBody>
      </p:sp>
      <p:sp>
        <p:nvSpPr>
          <p:cNvPr id="11" name="Объект 2">
            <a:extLst>
              <a:ext uri="{FF2B5EF4-FFF2-40B4-BE49-F238E27FC236}">
                <a16:creationId xmlns:a16="http://schemas.microsoft.com/office/drawing/2014/main" id="{1D0B2BD3-DF30-4577-B49D-A455EF3F75D3}"/>
              </a:ext>
            </a:extLst>
          </p:cNvPr>
          <p:cNvSpPr txBox="1">
            <a:spLocks/>
          </p:cNvSpPr>
          <p:nvPr userDrawn="1"/>
        </p:nvSpPr>
        <p:spPr>
          <a:xfrm>
            <a:off x="1763321" y="2331664"/>
            <a:ext cx="2967904" cy="9817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00" b="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en-US" altLang="ru-RU" sz="2400" dirty="0">
                <a:solidFill>
                  <a:schemeClr val="accent6">
                    <a:lumMod val="50000"/>
                  </a:schemeClr>
                </a:solidFill>
              </a:rPr>
              <a:t>info@specialist.ru</a:t>
            </a:r>
            <a:endParaRPr lang="ru-RU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7D6C92-12C7-1052-CA37-DBDCEA97AFF2}"/>
              </a:ext>
            </a:extLst>
          </p:cNvPr>
          <p:cNvSpPr txBox="1"/>
          <p:nvPr userDrawn="1"/>
        </p:nvSpPr>
        <p:spPr>
          <a:xfrm>
            <a:off x="672974" y="543275"/>
            <a:ext cx="739832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defTabSz="457200" rtl="0" eaLnBrk="1" latinLnBrk="0" hangingPunct="1">
              <a:spcBef>
                <a:spcPct val="0"/>
              </a:spcBef>
              <a:buNone/>
            </a:pPr>
            <a:r>
              <a:rPr lang="ru-RU" sz="2800" b="1" kern="1200" dirty="0">
                <a:solidFill>
                  <a:schemeClr val="accent2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Учебный центр «СПЕЦИАЛИСТ» –</a:t>
            </a:r>
          </a:p>
        </p:txBody>
      </p:sp>
    </p:spTree>
    <p:extLst>
      <p:ext uri="{BB962C8B-B14F-4D97-AF65-F5344CB8AC3E}">
        <p14:creationId xmlns:p14="http://schemas.microsoft.com/office/powerpoint/2010/main" val="8596076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 белы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3C9DB13-FF5B-8551-370C-460818250BC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0026" y="2814933"/>
            <a:ext cx="9900000" cy="1440000"/>
          </a:xfrm>
        </p:spPr>
        <p:txBody>
          <a:bodyPr anchor="b">
            <a:normAutofit/>
          </a:bodyPr>
          <a:lstStyle>
            <a:lvl1pPr algn="l">
              <a:defRPr sz="3200" b="1">
                <a:solidFill>
                  <a:schemeClr val="accent2"/>
                </a:solidFill>
              </a:defRPr>
            </a:lvl1pPr>
          </a:lstStyle>
          <a:p>
            <a:r>
              <a:rPr lang="ru-RU" dirty="0"/>
              <a:t>Тема презентации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5CFB835-36DA-0F32-40DF-A62B5633569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10026" y="4400204"/>
            <a:ext cx="9000000" cy="66999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Автор презентации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F58BA7-9470-24C6-00C5-925D147E2B10}"/>
              </a:ext>
            </a:extLst>
          </p:cNvPr>
          <p:cNvSpPr txBox="1"/>
          <p:nvPr userDrawn="1"/>
        </p:nvSpPr>
        <p:spPr>
          <a:xfrm>
            <a:off x="842106" y="6054509"/>
            <a:ext cx="5114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specialist.ru</a:t>
            </a:r>
            <a:endParaRPr lang="ru-RU" b="0" dirty="0">
              <a:solidFill>
                <a:schemeClr val="accent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2E97BA17-4998-C357-DC2B-96BA31A30B50}"/>
              </a:ext>
            </a:extLst>
          </p:cNvPr>
          <p:cNvGrpSpPr/>
          <p:nvPr userDrawn="1"/>
        </p:nvGrpSpPr>
        <p:grpSpPr>
          <a:xfrm>
            <a:off x="-824307" y="-2122470"/>
            <a:ext cx="14018511" cy="10187243"/>
            <a:chOff x="-1236461" y="-3183705"/>
            <a:chExt cx="21027767" cy="15280864"/>
          </a:xfrm>
        </p:grpSpPr>
        <p:pic>
          <p:nvPicPr>
            <p:cNvPr id="21" name="Google Shape;88;p1">
              <a:extLst>
                <a:ext uri="{FF2B5EF4-FFF2-40B4-BE49-F238E27FC236}">
                  <a16:creationId xmlns:a16="http://schemas.microsoft.com/office/drawing/2014/main" id="{DB61D9B2-8667-54D6-0E8B-6156B19935A4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-878635" y="8046666"/>
              <a:ext cx="3419866" cy="3419866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2" name="Google Shape;89;p1">
              <a:extLst>
                <a:ext uri="{FF2B5EF4-FFF2-40B4-BE49-F238E27FC236}">
                  <a16:creationId xmlns:a16="http://schemas.microsoft.com/office/drawing/2014/main" id="{E2686C9A-2F4A-9C6B-C02C-C80E65506638}"/>
                </a:ext>
              </a:extLst>
            </p:cNvPr>
            <p:cNvGrpSpPr/>
            <p:nvPr/>
          </p:nvGrpSpPr>
          <p:grpSpPr>
            <a:xfrm>
              <a:off x="13143678" y="-1203599"/>
              <a:ext cx="6647628" cy="6677419"/>
              <a:chOff x="-53636" y="0"/>
              <a:chExt cx="1036174" cy="1040818"/>
            </a:xfrm>
          </p:grpSpPr>
          <p:sp>
            <p:nvSpPr>
              <p:cNvPr id="33" name="Google Shape;90;p1">
                <a:extLst>
                  <a:ext uri="{FF2B5EF4-FFF2-40B4-BE49-F238E27FC236}">
                    <a16:creationId xmlns:a16="http://schemas.microsoft.com/office/drawing/2014/main" id="{481DDDF8-5C39-CC27-4EFD-AAB6648B66FE}"/>
                  </a:ext>
                </a:extLst>
              </p:cNvPr>
              <p:cNvSpPr/>
              <p:nvPr/>
            </p:nvSpPr>
            <p:spPr>
              <a:xfrm>
                <a:off x="-53636" y="0"/>
                <a:ext cx="1036174" cy="1040818"/>
              </a:xfrm>
              <a:custGeom>
                <a:avLst/>
                <a:gdLst/>
                <a:ahLst/>
                <a:cxnLst/>
                <a:rect l="l" t="t" r="r" b="b"/>
                <a:pathLst>
                  <a:path w="1036174" h="1040818" extrusionOk="0">
                    <a:moveTo>
                      <a:pt x="518087" y="0"/>
                    </a:moveTo>
                    <a:cubicBezTo>
                      <a:pt x="804593" y="1281"/>
                      <a:pt x="1036174" y="233901"/>
                      <a:pt x="1036174" y="520409"/>
                    </a:cubicBezTo>
                    <a:cubicBezTo>
                      <a:pt x="1036174" y="806917"/>
                      <a:pt x="804593" y="1039537"/>
                      <a:pt x="518087" y="1040818"/>
                    </a:cubicBezTo>
                    <a:cubicBezTo>
                      <a:pt x="231582" y="1039537"/>
                      <a:pt x="0" y="806917"/>
                      <a:pt x="0" y="520409"/>
                    </a:cubicBezTo>
                    <a:cubicBezTo>
                      <a:pt x="0" y="233901"/>
                      <a:pt x="231582" y="1281"/>
                      <a:pt x="518087" y="0"/>
                    </a:cubicBezTo>
                    <a:close/>
                  </a:path>
                </a:pathLst>
              </a:custGeom>
              <a:solidFill>
                <a:srgbClr val="D3D3D3">
                  <a:alpha val="18823"/>
                </a:srgbClr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pPr defTabSz="609630">
                  <a:buClr>
                    <a:srgbClr val="000000"/>
                  </a:buClr>
                </a:pPr>
                <a:endParaRPr sz="933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4" name="Google Shape;91;p1">
                <a:extLst>
                  <a:ext uri="{FF2B5EF4-FFF2-40B4-BE49-F238E27FC236}">
                    <a16:creationId xmlns:a16="http://schemas.microsoft.com/office/drawing/2014/main" id="{5B85D3E2-2AE3-0937-9129-E2D24105D1A3}"/>
                  </a:ext>
                </a:extLst>
              </p:cNvPr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 defTabSz="609630">
                  <a:lnSpc>
                    <a:spcPct val="159944"/>
                  </a:lnSpc>
                  <a:buClr>
                    <a:srgbClr val="000000"/>
                  </a:buClr>
                </a:pPr>
                <a:endParaRPr sz="1200" kern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3" name="Google Shape;92;p1">
              <a:extLst>
                <a:ext uri="{FF2B5EF4-FFF2-40B4-BE49-F238E27FC236}">
                  <a16:creationId xmlns:a16="http://schemas.microsoft.com/office/drawing/2014/main" id="{6E4DC334-8E33-90E2-62DE-F0A726B1DFF3}"/>
                </a:ext>
              </a:extLst>
            </p:cNvPr>
            <p:cNvSpPr/>
            <p:nvPr/>
          </p:nvSpPr>
          <p:spPr>
            <a:xfrm>
              <a:off x="14314231" y="-646840"/>
              <a:ext cx="4732217" cy="4753427"/>
            </a:xfrm>
            <a:custGeom>
              <a:avLst/>
              <a:gdLst/>
              <a:ahLst/>
              <a:cxnLst/>
              <a:rect l="l" t="t" r="r" b="b"/>
              <a:pathLst>
                <a:path w="1246345" h="1251931" extrusionOk="0">
                  <a:moveTo>
                    <a:pt x="623172" y="0"/>
                  </a:moveTo>
                  <a:cubicBezTo>
                    <a:pt x="967791" y="1541"/>
                    <a:pt x="1246345" y="281344"/>
                    <a:pt x="1246345" y="625966"/>
                  </a:cubicBezTo>
                  <a:cubicBezTo>
                    <a:pt x="1246345" y="970588"/>
                    <a:pt x="967791" y="1250390"/>
                    <a:pt x="623172" y="1251931"/>
                  </a:cubicBezTo>
                  <a:cubicBezTo>
                    <a:pt x="278554" y="1250390"/>
                    <a:pt x="0" y="970588"/>
                    <a:pt x="0" y="625966"/>
                  </a:cubicBezTo>
                  <a:cubicBezTo>
                    <a:pt x="0" y="281344"/>
                    <a:pt x="278554" y="1541"/>
                    <a:pt x="623172" y="0"/>
                  </a:cubicBezTo>
                  <a:close/>
                </a:path>
              </a:pathLst>
            </a:custGeom>
            <a:solidFill>
              <a:srgbClr val="FABF8E"/>
            </a:solidFill>
            <a:ln>
              <a:noFill/>
            </a:ln>
          </p:spPr>
          <p:txBody>
            <a:bodyPr spcFirstLastPara="1" wrap="square" lIns="60950" tIns="60950" rIns="60950" bIns="60950" anchor="ctr" anchorCtr="0">
              <a:noAutofit/>
            </a:bodyPr>
            <a:lstStyle/>
            <a:p>
              <a:pPr defTabSz="609630">
                <a:buClr>
                  <a:srgbClr val="000000"/>
                </a:buClr>
              </a:pPr>
              <a:endParaRPr sz="933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pic>
          <p:nvPicPr>
            <p:cNvPr id="24" name="Google Shape;93;p1">
              <a:extLst>
                <a:ext uri="{FF2B5EF4-FFF2-40B4-BE49-F238E27FC236}">
                  <a16:creationId xmlns:a16="http://schemas.microsoft.com/office/drawing/2014/main" id="{3F3B8F1A-3D05-F066-DA19-0E9F54321D3C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4323196" y="8677293"/>
              <a:ext cx="3419866" cy="34198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" name="Google Shape;94;p1">
              <a:extLst>
                <a:ext uri="{FF2B5EF4-FFF2-40B4-BE49-F238E27FC236}">
                  <a16:creationId xmlns:a16="http://schemas.microsoft.com/office/drawing/2014/main" id="{71CA5AF9-9643-0038-6B4F-B0ACBE052135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 rot="-2519252">
              <a:off x="-1236461" y="-3183705"/>
              <a:ext cx="6521564" cy="65334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6" name="Google Shape;97;p1">
              <a:extLst>
                <a:ext uri="{FF2B5EF4-FFF2-40B4-BE49-F238E27FC236}">
                  <a16:creationId xmlns:a16="http://schemas.microsoft.com/office/drawing/2014/main" id="{E47BD4B3-3377-2F3C-84E6-0AE3ED73CAD7}"/>
                </a:ext>
              </a:extLst>
            </p:cNvPr>
            <p:cNvGrpSpPr/>
            <p:nvPr/>
          </p:nvGrpSpPr>
          <p:grpSpPr>
            <a:xfrm>
              <a:off x="-685434" y="8616023"/>
              <a:ext cx="2970545" cy="2983858"/>
              <a:chOff x="-13395" y="0"/>
              <a:chExt cx="822176" cy="825861"/>
            </a:xfrm>
          </p:grpSpPr>
          <p:sp>
            <p:nvSpPr>
              <p:cNvPr id="31" name="Google Shape;98;p1">
                <a:extLst>
                  <a:ext uri="{FF2B5EF4-FFF2-40B4-BE49-F238E27FC236}">
                    <a16:creationId xmlns:a16="http://schemas.microsoft.com/office/drawing/2014/main" id="{B91AA584-C5DC-B53F-F724-AABA17A36F26}"/>
                  </a:ext>
                </a:extLst>
              </p:cNvPr>
              <p:cNvSpPr/>
              <p:nvPr/>
            </p:nvSpPr>
            <p:spPr>
              <a:xfrm>
                <a:off x="-13395" y="0"/>
                <a:ext cx="822176" cy="825861"/>
              </a:xfrm>
              <a:custGeom>
                <a:avLst/>
                <a:gdLst/>
                <a:ahLst/>
                <a:cxnLst/>
                <a:rect l="l" t="t" r="r" b="b"/>
                <a:pathLst>
                  <a:path w="822176" h="825861" extrusionOk="0">
                    <a:moveTo>
                      <a:pt x="411088" y="0"/>
                    </a:moveTo>
                    <a:cubicBezTo>
                      <a:pt x="638422" y="1017"/>
                      <a:pt x="822176" y="185594"/>
                      <a:pt x="822176" y="412930"/>
                    </a:cubicBezTo>
                    <a:cubicBezTo>
                      <a:pt x="822176" y="640267"/>
                      <a:pt x="638422" y="824844"/>
                      <a:pt x="411088" y="825861"/>
                    </a:cubicBezTo>
                    <a:cubicBezTo>
                      <a:pt x="183754" y="824844"/>
                      <a:pt x="0" y="640267"/>
                      <a:pt x="0" y="412930"/>
                    </a:cubicBezTo>
                    <a:cubicBezTo>
                      <a:pt x="0" y="185594"/>
                      <a:pt x="183754" y="1017"/>
                      <a:pt x="411088" y="0"/>
                    </a:cubicBezTo>
                    <a:close/>
                  </a:path>
                </a:pathLst>
              </a:custGeom>
              <a:solidFill>
                <a:srgbClr val="FD6100">
                  <a:alpha val="34901"/>
                </a:srgbClr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pPr defTabSz="609630">
                  <a:buClr>
                    <a:srgbClr val="000000"/>
                  </a:buClr>
                </a:pPr>
                <a:endParaRPr sz="933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2" name="Google Shape;99;p1">
                <a:extLst>
                  <a:ext uri="{FF2B5EF4-FFF2-40B4-BE49-F238E27FC236}">
                    <a16:creationId xmlns:a16="http://schemas.microsoft.com/office/drawing/2014/main" id="{2CBD24AF-67F3-2416-2631-876279CD3852}"/>
                  </a:ext>
                </a:extLst>
              </p:cNvPr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 defTabSz="609630">
                  <a:lnSpc>
                    <a:spcPct val="159944"/>
                  </a:lnSpc>
                  <a:buClr>
                    <a:srgbClr val="000000"/>
                  </a:buClr>
                </a:pPr>
                <a:endParaRPr sz="1200" kern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27" name="Google Shape;100;p1">
              <a:extLst>
                <a:ext uri="{FF2B5EF4-FFF2-40B4-BE49-F238E27FC236}">
                  <a16:creationId xmlns:a16="http://schemas.microsoft.com/office/drawing/2014/main" id="{F4618B7B-AFB8-94CB-D061-2AF828E58947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 rot="-986215">
              <a:off x="15768558" y="9187114"/>
              <a:ext cx="653009" cy="85717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" name="Google Shape;101;p1">
              <a:extLst>
                <a:ext uri="{FF2B5EF4-FFF2-40B4-BE49-F238E27FC236}">
                  <a16:creationId xmlns:a16="http://schemas.microsoft.com/office/drawing/2014/main" id="{B9AF3994-8D87-57FF-29C5-B60A0AD0050F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 rot="1284272">
              <a:off x="15468600" y="1267991"/>
              <a:ext cx="859792" cy="8589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" name="Google Shape;102;p1">
              <a:extLst>
                <a:ext uri="{FF2B5EF4-FFF2-40B4-BE49-F238E27FC236}">
                  <a16:creationId xmlns:a16="http://schemas.microsoft.com/office/drawing/2014/main" id="{41D74BA4-E5CD-3E04-890D-7714F650ACD0}"/>
                </a:ext>
              </a:extLst>
            </p:cNvPr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 rot="-1560261">
              <a:off x="610010" y="9054068"/>
              <a:ext cx="881474" cy="60260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926A5EB3-2A2E-C2FF-99A0-4FD962E88315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390877" y="313004"/>
            <a:ext cx="3566188" cy="9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0246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936923D-63BE-64A3-8647-03A1792AED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120" y="365124"/>
            <a:ext cx="9360000" cy="1260000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B4E1417-2889-EEA0-485C-4A19E7B166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30E20-9C0D-4408-9E7C-24A16A8F16E5}" type="datetime1">
              <a:rPr lang="ru-RU" smtClean="0"/>
              <a:t>01.08.2024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5B57008-BBDF-9F52-1532-2B5839E29D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20F9093-24A7-265A-E3A4-09A1E92AAC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14120" y="6257630"/>
            <a:ext cx="720000" cy="360000"/>
          </a:xfrm>
        </p:spPr>
        <p:txBody>
          <a:bodyPr/>
          <a:lstStyle>
            <a:lvl1pPr>
              <a:defRPr i="0"/>
            </a:lvl1pPr>
          </a:lstStyle>
          <a:p>
            <a:fld id="{1D6CABD1-9010-4322-9305-0AF1AA8E7C96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0" name="Объект 9">
            <a:extLst>
              <a:ext uri="{FF2B5EF4-FFF2-40B4-BE49-F238E27FC236}">
                <a16:creationId xmlns:a16="http://schemas.microsoft.com/office/drawing/2014/main" id="{FF9A98A0-0CB2-40F4-3665-1132BBCAF43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06120" y="2000024"/>
            <a:ext cx="9360000" cy="396081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1391948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 преподавателе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Рисунок 8">
            <a:extLst>
              <a:ext uri="{FF2B5EF4-FFF2-40B4-BE49-F238E27FC236}">
                <a16:creationId xmlns:a16="http://schemas.microsoft.com/office/drawing/2014/main" id="{5891B36B-881C-4141-BBE6-B105A943903C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95324" y="1989138"/>
            <a:ext cx="2520000" cy="3240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ru-RU" dirty="0"/>
              <a:t>Добавить фото</a:t>
            </a: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91431227-3F31-1F55-504C-59639E440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22454E9-0BA8-C0EB-F384-D38227B71EAE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64FB49F-753A-4CD7-94F4-EF5E997E21D4}" type="datetime1">
              <a:rPr lang="ru-RU" smtClean="0"/>
              <a:t>01.08.2024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9F868F1-C760-E5DF-0EBC-F1D3389B6F05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BC1E04F-8157-849F-0B79-23BD1F003629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36AA4838-9FE9-8698-FA1A-4D8DF377C23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56000" y="1989137"/>
            <a:ext cx="6500813" cy="83719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3200" b="1">
                <a:solidFill>
                  <a:schemeClr val="accent2"/>
                </a:solidFill>
              </a:defRPr>
            </a:lvl1pPr>
            <a:lvl2pPr marL="360000" indent="0">
              <a:buFontTx/>
              <a:buNone/>
              <a:defRPr/>
            </a:lvl2pPr>
            <a:lvl3pPr marL="720000" indent="0">
              <a:buFontTx/>
              <a:buNone/>
              <a:defRPr/>
            </a:lvl3pPr>
            <a:lvl4pPr marL="1080000" indent="0">
              <a:buFontTx/>
              <a:buNone/>
              <a:defRPr/>
            </a:lvl4pPr>
            <a:lvl5pPr marL="1440000" indent="0">
              <a:buFontTx/>
              <a:buNone/>
              <a:defRPr/>
            </a:lvl5pPr>
          </a:lstStyle>
          <a:p>
            <a:pPr lvl="0"/>
            <a:r>
              <a:rPr lang="ru-RU" dirty="0"/>
              <a:t>ФИО преподавателя</a:t>
            </a:r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AE10BE44-B715-1E39-4C9F-F91762F24CA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55999" y="3011055"/>
            <a:ext cx="6510121" cy="2218083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ru-RU" dirty="0"/>
              <a:t>Перечислить компетенции</a:t>
            </a:r>
          </a:p>
        </p:txBody>
      </p:sp>
    </p:spTree>
    <p:extLst>
      <p:ext uri="{BB962C8B-B14F-4D97-AF65-F5344CB8AC3E}">
        <p14:creationId xmlns:p14="http://schemas.microsoft.com/office/powerpoint/2010/main" val="29759378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 курсе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91431227-3F31-1F55-504C-59639E4405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120" y="365124"/>
            <a:ext cx="9360000" cy="1260000"/>
          </a:xfr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Заголовок слайда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22454E9-0BA8-C0EB-F384-D38227B71EAE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D7A11B-79C9-4824-B68A-F46F1BA2AE63}" type="datetime1">
              <a:rPr lang="ru-RU" smtClean="0"/>
              <a:t>01.08.2024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9F868F1-C760-E5DF-0EBC-F1D3389B6F05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BC1E04F-8157-849F-0B79-23BD1F003629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36AA4838-9FE9-8698-FA1A-4D8DF377C23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06120" y="1989137"/>
            <a:ext cx="9361488" cy="83719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3200" b="1">
                <a:solidFill>
                  <a:schemeClr val="accent2"/>
                </a:solidFill>
              </a:defRPr>
            </a:lvl1pPr>
            <a:lvl2pPr marL="360000" indent="0">
              <a:buFontTx/>
              <a:buNone/>
              <a:defRPr/>
            </a:lvl2pPr>
            <a:lvl3pPr marL="720000" indent="0">
              <a:buFontTx/>
              <a:buNone/>
              <a:defRPr/>
            </a:lvl3pPr>
            <a:lvl4pPr marL="1080000" indent="0">
              <a:buFontTx/>
              <a:buNone/>
              <a:defRPr/>
            </a:lvl4pPr>
            <a:lvl5pPr marL="1440000" indent="0">
              <a:buFontTx/>
              <a:buNone/>
              <a:defRPr/>
            </a:lvl5pPr>
          </a:lstStyle>
          <a:p>
            <a:r>
              <a:rPr lang="ru-RU" dirty="0"/>
              <a:t>Ввести название курса</a:t>
            </a:r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AE10BE44-B715-1E39-4C9F-F91762F24CA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06120" y="3011055"/>
            <a:ext cx="9360000" cy="2218083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ru-RU" dirty="0"/>
              <a:t>Перечислить задачи курса</a:t>
            </a:r>
          </a:p>
        </p:txBody>
      </p:sp>
    </p:spTree>
    <p:extLst>
      <p:ext uri="{BB962C8B-B14F-4D97-AF65-F5344CB8AC3E}">
        <p14:creationId xmlns:p14="http://schemas.microsoft.com/office/powerpoint/2010/main" val="41654591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7C7B11-7240-4C09-49C2-B5727B240C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6" y="1989138"/>
            <a:ext cx="9361488" cy="2520000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771A954-D5AB-C313-EDF8-CA182ED7D1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5325" y="4589463"/>
            <a:ext cx="9361488" cy="13604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accent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68F0904-DB1E-75E1-529F-1DDB87A525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3BA69-5AD4-4716-9224-BFB97D348126}" type="datetime1">
              <a:rPr lang="ru-RU" smtClean="0"/>
              <a:t>01.08.2024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1F283D9-ABB6-D698-C520-1EBB78E2BD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F95D15E-5C4E-B8CB-F233-A06556C063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882338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4">
            <a:extLst>
              <a:ext uri="{FF2B5EF4-FFF2-40B4-BE49-F238E27FC236}">
                <a16:creationId xmlns:a16="http://schemas.microsoft.com/office/drawing/2014/main" id="{7A1291AA-6A81-4BC3-1018-9D276E10E6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91863-64BE-4D7D-A4E5-FBC61C69E2BD}" type="datetime1">
              <a:rPr lang="ru-RU" smtClean="0"/>
              <a:t>01.08.2024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AE3F1A4-7795-C8ED-0439-A0EA67FA3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9A45DC8-A582-3D9F-16D9-E9F142F5E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t>‹#›</a:t>
            </a:fld>
            <a:endParaRPr lang="ru-RU"/>
          </a:p>
        </p:txBody>
      </p:sp>
      <p:sp>
        <p:nvSpPr>
          <p:cNvPr id="8" name="Заголовок 7">
            <a:extLst>
              <a:ext uri="{FF2B5EF4-FFF2-40B4-BE49-F238E27FC236}">
                <a16:creationId xmlns:a16="http://schemas.microsoft.com/office/drawing/2014/main" id="{916C5A07-85C0-65D8-E7DF-622FAC5DB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10" name="Объект 9">
            <a:extLst>
              <a:ext uri="{FF2B5EF4-FFF2-40B4-BE49-F238E27FC236}">
                <a16:creationId xmlns:a16="http://schemas.microsoft.com/office/drawing/2014/main" id="{D5228689-B4DB-4CE3-D140-E847C9A0956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06437" y="2000024"/>
            <a:ext cx="4500000" cy="3960812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11" name="Объект 9">
            <a:extLst>
              <a:ext uri="{FF2B5EF4-FFF2-40B4-BE49-F238E27FC236}">
                <a16:creationId xmlns:a16="http://schemas.microsoft.com/office/drawing/2014/main" id="{FCB8D30A-D11A-ABAA-3359-0F90428B8B54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556813" y="2000024"/>
            <a:ext cx="4500000" cy="396081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8786073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D5DA5997-C5D6-ECF8-947A-7F91C0BCD4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5324" y="1989136"/>
            <a:ext cx="4500000" cy="900000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200" b="1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FB259B3A-AF03-28D7-38AF-0B584AE6DD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CC60B-6D3D-4740-8F5E-6154177876B4}" type="datetime1">
              <a:rPr lang="ru-RU" smtClean="0"/>
              <a:t>01.08.2024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7C12E897-5AF1-2C7A-8688-29122C9FC6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0073F411-A1D6-F686-64E3-583BC6A98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t>‹#›</a:t>
            </a:fld>
            <a:endParaRPr lang="ru-RU"/>
          </a:p>
        </p:txBody>
      </p:sp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8FEDF6F2-7F7D-281B-EABC-90B8ADFF1A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12" name="Текст 2">
            <a:extLst>
              <a:ext uri="{FF2B5EF4-FFF2-40B4-BE49-F238E27FC236}">
                <a16:creationId xmlns:a16="http://schemas.microsoft.com/office/drawing/2014/main" id="{1C1CCBDF-3C4E-C764-33CB-AC02EAA9B22F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5551804" y="1989136"/>
            <a:ext cx="4500000" cy="900000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200" b="1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4" name="Объект 9">
            <a:extLst>
              <a:ext uri="{FF2B5EF4-FFF2-40B4-BE49-F238E27FC236}">
                <a16:creationId xmlns:a16="http://schemas.microsoft.com/office/drawing/2014/main" id="{B57A9177-EB22-E400-2DD8-F9E0A6D81A1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06437" y="2971800"/>
            <a:ext cx="4500000" cy="2989036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15" name="Объект 9">
            <a:extLst>
              <a:ext uri="{FF2B5EF4-FFF2-40B4-BE49-F238E27FC236}">
                <a16:creationId xmlns:a16="http://schemas.microsoft.com/office/drawing/2014/main" id="{60EDC2F9-DE12-AECD-A155-1E3883C3E2B5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556813" y="2971800"/>
            <a:ext cx="4500000" cy="298903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9909621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FC89B2D-1F39-E975-5B4A-1F1CE69C1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239CBDBE-D9C1-7EA4-185E-524EE1980A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D78F0D-11A9-43DC-9DFD-8859F5DAC067}" type="datetime1">
              <a:rPr lang="ru-RU" smtClean="0"/>
              <a:t>01.08.2024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890B0C5A-0B87-3663-736D-D51B2B187F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72D377D3-261A-4DC9-1FA0-FFF3541FD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01453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A6CC881-0A88-DA22-16AF-04AF9980A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120" y="365124"/>
            <a:ext cx="9360000" cy="126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E9B72E9-2C24-875C-7E08-D4C4976B235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7080" y="6257630"/>
            <a:ext cx="18000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2"/>
                </a:solidFill>
              </a:defRPr>
            </a:lvl1pPr>
          </a:lstStyle>
          <a:p>
            <a:fld id="{AAFC33D5-720B-46E2-A2B0-608877884152}" type="datetime1">
              <a:rPr lang="ru-RU" smtClean="0"/>
              <a:t>01.08.2024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D5C28D4-F348-6C75-B739-558D04DE66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748280" y="6257630"/>
            <a:ext cx="36000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2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9F3BB23-1875-D2AB-C28E-F96E42EC01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4440" y="6257630"/>
            <a:ext cx="7200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accent2"/>
                </a:solidFill>
              </a:defRPr>
            </a:lvl1pPr>
          </a:lstStyle>
          <a:p>
            <a:fld id="{1D6CABD1-9010-4322-9305-0AF1AA8E7C96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400BBA6E-D9A7-5877-930E-A9FDE116E2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6120" y="2000023"/>
            <a:ext cx="9360000" cy="396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13735752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8" r:id="rId2"/>
    <p:sldLayoutId id="2147483650" r:id="rId3"/>
    <p:sldLayoutId id="2147483660" r:id="rId4"/>
    <p:sldLayoutId id="2147483662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9" r:id="rId13"/>
    <p:sldLayoutId id="2147483661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358775" indent="-358775" algn="l" defTabSz="914400" rtl="0" eaLnBrk="1" latinLnBrk="0" hangingPunct="1">
        <a:lnSpc>
          <a:spcPct val="90000"/>
        </a:lnSpc>
        <a:spcBef>
          <a:spcPts val="1000"/>
        </a:spcBef>
        <a:buSzPct val="130000"/>
        <a:buFontTx/>
        <a:buBlip>
          <a:blip r:embed="rId17"/>
        </a:buBlip>
        <a:defRPr lang="ru-RU" sz="2000" b="0" kern="1200" dirty="0" smtClean="0">
          <a:solidFill>
            <a:schemeClr val="tx1">
              <a:lumMod val="85000"/>
              <a:lumOff val="1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720000" indent="-360000" algn="l" defTabSz="914400" rtl="0" eaLnBrk="1" latinLnBrk="0" hangingPunct="1">
        <a:lnSpc>
          <a:spcPct val="90000"/>
        </a:lnSpc>
        <a:spcBef>
          <a:spcPts val="1000"/>
        </a:spcBef>
        <a:buSzPct val="130000"/>
        <a:buFontTx/>
        <a:buBlip>
          <a:blip r:embed="rId17"/>
        </a:buBlip>
        <a:defRPr lang="ru-RU" sz="1600" kern="1200" dirty="0" smtClean="0">
          <a:solidFill>
            <a:schemeClr val="tx1">
              <a:lumMod val="85000"/>
              <a:lumOff val="1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080000" indent="-360000" algn="l" defTabSz="4572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>
          <a:schemeClr val="accent1"/>
        </a:buClr>
        <a:buSzPct val="130000"/>
        <a:buFontTx/>
        <a:buBlip>
          <a:blip r:embed="rId17"/>
        </a:buBlip>
        <a:defRPr lang="ru-RU" sz="1400" kern="1200" dirty="0" smtClean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440000" indent="-360000" algn="l" defTabSz="4572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>
          <a:schemeClr val="accent1"/>
        </a:buClr>
        <a:buSzPct val="130000"/>
        <a:buFontTx/>
        <a:buBlip>
          <a:blip r:embed="rId17"/>
        </a:buBlip>
        <a:defRPr lang="ru-RU" sz="1400" kern="1200" dirty="0" smtClean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1800000" indent="-360000" algn="l" defTabSz="4572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>
          <a:schemeClr val="accent1"/>
        </a:buClr>
        <a:buSzPct val="130000"/>
        <a:buFontTx/>
        <a:buBlip>
          <a:blip r:embed="rId17"/>
        </a:buBlip>
        <a:defRPr lang="ru-RU" sz="1400" kern="1200" dirty="0" smtClean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253" userDrawn="1">
          <p15:clr>
            <a:srgbClr val="F26B43"/>
          </p15:clr>
        </p15:guide>
        <p15:guide id="2" pos="438" userDrawn="1">
          <p15:clr>
            <a:srgbClr val="F26B43"/>
          </p15:clr>
        </p15:guide>
        <p15:guide id="3" pos="6335" userDrawn="1">
          <p15:clr>
            <a:srgbClr val="F26B43"/>
          </p15:clr>
        </p15:guide>
        <p15:guide id="4" orient="horz" pos="3748" userDrawn="1">
          <p15:clr>
            <a:srgbClr val="F26B43"/>
          </p15:clr>
        </p15:guide>
        <p15:guide id="5" orient="horz" pos="1026" userDrawn="1">
          <p15:clr>
            <a:srgbClr val="F26B43"/>
          </p15:clr>
        </p15:guide>
        <p15:guide id="6" pos="7265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8963FD1-9BC0-10CE-6A0D-090B7C6E0E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9546" y="2181110"/>
            <a:ext cx="9900000" cy="553371"/>
          </a:xfrm>
        </p:spPr>
        <p:txBody>
          <a:bodyPr/>
          <a:lstStyle/>
          <a:p>
            <a:r>
              <a:rPr lang="ru-RU" dirty="0"/>
              <a:t>Модуль </a:t>
            </a:r>
            <a:r>
              <a:rPr lang="en-US" dirty="0"/>
              <a:t>4</a:t>
            </a:r>
            <a:r>
              <a:rPr lang="ru-RU" dirty="0"/>
              <a:t>. </a:t>
            </a:r>
            <a:r>
              <a:rPr lang="en-US" dirty="0"/>
              <a:t>DOM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1A8057E7-FF14-0363-F17A-660A62E790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1431" y="5683881"/>
            <a:ext cx="2116408" cy="391604"/>
          </a:xfrm>
        </p:spPr>
        <p:txBody>
          <a:bodyPr>
            <a:normAutofit lnSpcReduction="10000"/>
          </a:bodyPr>
          <a:lstStyle/>
          <a:p>
            <a:r>
              <a:rPr lang="ru-RU" dirty="0"/>
              <a:t>Басов Денис</a:t>
            </a: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C5C2AE9B-9AAE-44EA-AE0C-4137203F5786}"/>
              </a:ext>
            </a:extLst>
          </p:cNvPr>
          <p:cNvSpPr txBox="1">
            <a:spLocks/>
          </p:cNvSpPr>
          <p:nvPr/>
        </p:nvSpPr>
        <p:spPr>
          <a:xfrm>
            <a:off x="679546" y="2875629"/>
            <a:ext cx="9900000" cy="55337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/>
              <a:t>Модуль </a:t>
            </a:r>
            <a:r>
              <a:rPr lang="en-US" dirty="0"/>
              <a:t>5</a:t>
            </a:r>
            <a:r>
              <a:rPr lang="ru-RU" dirty="0"/>
              <a:t>. События</a:t>
            </a:r>
          </a:p>
        </p:txBody>
      </p:sp>
    </p:spTree>
    <p:extLst>
      <p:ext uri="{BB962C8B-B14F-4D97-AF65-F5344CB8AC3E}">
        <p14:creationId xmlns:p14="http://schemas.microsoft.com/office/powerpoint/2010/main" val="28532861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Заголовок 29">
            <a:extLst>
              <a:ext uri="{FF2B5EF4-FFF2-40B4-BE49-F238E27FC236}">
                <a16:creationId xmlns:a16="http://schemas.microsoft.com/office/drawing/2014/main" id="{C381CCEA-D834-4521-5A37-A14893B8A7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120" y="365124"/>
            <a:ext cx="9360000" cy="531691"/>
          </a:xfrm>
        </p:spPr>
        <p:txBody>
          <a:bodyPr/>
          <a:lstStyle/>
          <a:p>
            <a:r>
              <a:rPr lang="ru-RU" dirty="0"/>
              <a:t>В модуле 4</a:t>
            </a:r>
            <a:r>
              <a:rPr lang="en-US" dirty="0"/>
              <a:t>, </a:t>
            </a:r>
            <a:r>
              <a:rPr lang="ru-RU" dirty="0"/>
              <a:t>5 мы рассмотрим:</a:t>
            </a:r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3E6E0103-5CA2-90C8-8884-0319291A9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2</a:t>
            </a:fld>
            <a:endParaRPr lang="ru-RU"/>
          </a:p>
        </p:txBody>
      </p:sp>
      <p:sp>
        <p:nvSpPr>
          <p:cNvPr id="5" name="Текст 2">
            <a:extLst>
              <a:ext uri="{FF2B5EF4-FFF2-40B4-BE49-F238E27FC236}">
                <a16:creationId xmlns:a16="http://schemas.microsoft.com/office/drawing/2014/main" id="{34527248-479A-4B62-B67D-0E60CE0B100E}"/>
              </a:ext>
            </a:extLst>
          </p:cNvPr>
          <p:cNvSpPr txBox="1">
            <a:spLocks/>
          </p:cNvSpPr>
          <p:nvPr/>
        </p:nvSpPr>
        <p:spPr>
          <a:xfrm>
            <a:off x="825226" y="1615280"/>
            <a:ext cx="9121787" cy="4642350"/>
          </a:xfrm>
          <a:prstGeom prst="rect">
            <a:avLst/>
          </a:prstGeom>
        </p:spPr>
        <p:txBody>
          <a:bodyPr/>
          <a:lstStyle>
            <a:lvl1pPr marL="358775" indent="-35877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30000"/>
              <a:buFontTx/>
              <a:buBlip>
                <a:blip r:embed="rId2"/>
              </a:buBlip>
              <a:defRPr lang="ru-RU" sz="2000" b="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200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30000"/>
              <a:buFontTx/>
              <a:buBlip>
                <a:blip r:embed="rId2"/>
              </a:buBlip>
              <a:defRPr lang="ru-RU" sz="16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080000" indent="-36000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Blip>
                <a:blip r:embed="rId2"/>
              </a:buBlip>
              <a:defRPr lang="ru-RU" sz="1400" kern="120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440000" indent="-36000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Blip>
                <a:blip r:embed="rId2"/>
              </a:buBlip>
              <a:defRPr lang="ru-RU" sz="1400" kern="120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00000" indent="-36000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Blip>
                <a:blip r:embed="rId2"/>
              </a:buBlip>
              <a:defRPr lang="ru-RU" sz="1400" kern="120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dirty="0">
                <a:solidFill>
                  <a:srgbClr val="000000"/>
                </a:solidFill>
                <a:latin typeface="+mn-lt"/>
                <a:ea typeface="Times New Roman" panose="02020603050405020304" pitchFamily="18" charset="0"/>
              </a:rPr>
              <a:t>Свойства и методы объектов </a:t>
            </a:r>
            <a:r>
              <a:rPr lang="en-US" sz="2400" dirty="0">
                <a:solidFill>
                  <a:srgbClr val="000000"/>
                </a:solidFill>
                <a:latin typeface="+mn-lt"/>
                <a:ea typeface="Times New Roman" panose="02020603050405020304" pitchFamily="18" charset="0"/>
              </a:rPr>
              <a:t>Document, Element, Node</a:t>
            </a:r>
          </a:p>
          <a:p>
            <a:r>
              <a:rPr lang="ru-RU" sz="2400" dirty="0">
                <a:solidFill>
                  <a:srgbClr val="000000"/>
                </a:solidFill>
                <a:latin typeface="+mn-lt"/>
                <a:ea typeface="Times New Roman" panose="02020603050405020304" pitchFamily="18" charset="0"/>
              </a:rPr>
              <a:t>Обход набора/коллекций</a:t>
            </a:r>
            <a:endParaRPr lang="ru-RU" sz="2400" dirty="0">
              <a:solidFill>
                <a:srgbClr val="000000"/>
              </a:solidFill>
              <a:effectLst/>
              <a:latin typeface="+mn-lt"/>
              <a:ea typeface="Times New Roman" panose="02020603050405020304" pitchFamily="18" charset="0"/>
            </a:endParaRPr>
          </a:p>
          <a:p>
            <a:r>
              <a:rPr lang="ru-RU" sz="2400" dirty="0">
                <a:solidFill>
                  <a:srgbClr val="000000"/>
                </a:solidFill>
                <a:effectLst/>
                <a:latin typeface="+mn-lt"/>
                <a:ea typeface="Times New Roman" panose="02020603050405020304" pitchFamily="18" charset="0"/>
              </a:rPr>
              <a:t>Работа с CSS: свойство </a:t>
            </a:r>
            <a:r>
              <a:rPr lang="ru-RU" sz="2400" dirty="0" err="1">
                <a:solidFill>
                  <a:srgbClr val="000000"/>
                </a:solidFill>
                <a:effectLst/>
                <a:latin typeface="+mn-lt"/>
                <a:ea typeface="Times New Roman" panose="02020603050405020304" pitchFamily="18" charset="0"/>
              </a:rPr>
              <a:t>style</a:t>
            </a:r>
            <a:r>
              <a:rPr lang="ru-RU" sz="2400" dirty="0">
                <a:solidFill>
                  <a:srgbClr val="000000"/>
                </a:solidFill>
                <a:effectLst/>
                <a:latin typeface="+mn-lt"/>
                <a:ea typeface="Times New Roman" panose="02020603050405020304" pitchFamily="18" charset="0"/>
              </a:rPr>
              <a:t> и </a:t>
            </a:r>
            <a:r>
              <a:rPr lang="ru-RU" sz="2400" dirty="0" err="1">
                <a:solidFill>
                  <a:srgbClr val="000000"/>
                </a:solidFill>
                <a:effectLst/>
                <a:latin typeface="+mn-lt"/>
                <a:ea typeface="Times New Roman" panose="02020603050405020304" pitchFamily="18" charset="0"/>
              </a:rPr>
              <a:t>classList</a:t>
            </a:r>
            <a:endParaRPr lang="ru-RU" sz="2400" dirty="0">
              <a:solidFill>
                <a:srgbClr val="000000"/>
              </a:solidFill>
              <a:effectLst/>
              <a:latin typeface="+mn-lt"/>
              <a:ea typeface="Times New Roman" panose="02020603050405020304" pitchFamily="18" charset="0"/>
            </a:endParaRPr>
          </a:p>
          <a:p>
            <a:r>
              <a:rPr lang="ru-RU" sz="2400" dirty="0">
                <a:solidFill>
                  <a:srgbClr val="000000"/>
                </a:solidFill>
                <a:effectLst/>
                <a:latin typeface="+mn-lt"/>
                <a:ea typeface="Times New Roman" panose="02020603050405020304" pitchFamily="18" charset="0"/>
              </a:rPr>
              <a:t>Работа с элементами формы</a:t>
            </a:r>
          </a:p>
          <a:p>
            <a:r>
              <a:rPr lang="ru-RU" sz="2400" dirty="0">
                <a:solidFill>
                  <a:srgbClr val="000000"/>
                </a:solidFill>
                <a:effectLst/>
                <a:latin typeface="+mn-lt"/>
                <a:ea typeface="Times New Roman" panose="02020603050405020304" pitchFamily="18" charset="0"/>
              </a:rPr>
              <a:t>Событийная модель</a:t>
            </a:r>
            <a:endParaRPr lang="en-US" sz="2400" dirty="0">
              <a:solidFill>
                <a:srgbClr val="000000"/>
              </a:solidFill>
              <a:effectLst/>
              <a:latin typeface="+mn-lt"/>
              <a:ea typeface="Times New Roman" panose="02020603050405020304" pitchFamily="18" charset="0"/>
            </a:endParaRPr>
          </a:p>
          <a:p>
            <a:r>
              <a:rPr lang="ru-RU" sz="2400" dirty="0">
                <a:solidFill>
                  <a:srgbClr val="000000"/>
                </a:solidFill>
                <a:effectLst/>
                <a:latin typeface="+mn-lt"/>
                <a:ea typeface="Times New Roman" panose="02020603050405020304" pitchFamily="18" charset="0"/>
              </a:rPr>
              <a:t>Назначение обработчиков</a:t>
            </a:r>
          </a:p>
          <a:p>
            <a:r>
              <a:rPr lang="ru-RU" sz="2400" dirty="0">
                <a:solidFill>
                  <a:srgbClr val="000000"/>
                </a:solidFill>
                <a:effectLst/>
                <a:latin typeface="+mn-lt"/>
                <a:ea typeface="Times New Roman" panose="02020603050405020304" pitchFamily="18" charset="0"/>
              </a:rPr>
              <a:t>Отмена действия по умолчанию</a:t>
            </a:r>
          </a:p>
          <a:p>
            <a:r>
              <a:rPr lang="ru-RU" sz="2400" dirty="0">
                <a:solidFill>
                  <a:srgbClr val="000000"/>
                </a:solidFill>
                <a:effectLst/>
                <a:latin typeface="+mn-lt"/>
                <a:ea typeface="Times New Roman" panose="02020603050405020304" pitchFamily="18" charset="0"/>
              </a:rPr>
              <a:t>Делегирование</a:t>
            </a:r>
          </a:p>
          <a:p>
            <a:r>
              <a:rPr lang="ru-RU" sz="2400" dirty="0">
                <a:solidFill>
                  <a:srgbClr val="000000"/>
                </a:solidFill>
                <a:effectLst/>
                <a:latin typeface="+mn-lt"/>
                <a:ea typeface="Times New Roman" panose="02020603050405020304" pitchFamily="18" charset="0"/>
              </a:rPr>
              <a:t>Отмена всплытия события</a:t>
            </a:r>
          </a:p>
          <a:p>
            <a:r>
              <a:rPr lang="ru-RU" sz="2400" dirty="0">
                <a:solidFill>
                  <a:srgbClr val="000000"/>
                </a:solidFill>
                <a:effectLst/>
                <a:latin typeface="+mn-lt"/>
                <a:ea typeface="Times New Roman" panose="02020603050405020304" pitchFamily="18" charset="0"/>
              </a:rPr>
              <a:t>Собственные события</a:t>
            </a:r>
            <a:endParaRPr lang="ru-RU" sz="18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150952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3E6E0103-5CA2-90C8-8884-0319291A9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3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08D43DE-25E0-4972-8CB7-ED100CE6B4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5594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3E6E0103-5CA2-90C8-8884-0319291A9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4</a:t>
            </a:fld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71DB29B-B632-456A-AE47-D9E8C3C2F9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09"/>
            <a:ext cx="12192000" cy="6856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4077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3E6E0103-5CA2-90C8-8884-0319291A9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5</a:t>
            </a:fld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033C032-8B4A-4342-8A04-19B1C0F079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7404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3E6E0103-5CA2-90C8-8884-0319291A9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6</a:t>
            </a:fld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6672D4A-FF0D-4AB1-BE8B-78AD416580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8461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Заголовок 29">
            <a:extLst>
              <a:ext uri="{FF2B5EF4-FFF2-40B4-BE49-F238E27FC236}">
                <a16:creationId xmlns:a16="http://schemas.microsoft.com/office/drawing/2014/main" id="{C381CCEA-D834-4521-5A37-A14893B8A7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152" y="209457"/>
            <a:ext cx="9955109" cy="620994"/>
          </a:xfrm>
        </p:spPr>
        <p:txBody>
          <a:bodyPr>
            <a:normAutofit/>
          </a:bodyPr>
          <a:lstStyle/>
          <a:p>
            <a:r>
              <a:rPr lang="ru-RU" dirty="0"/>
              <a:t>Добавление обработчика события элементу</a:t>
            </a:r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3E6E0103-5CA2-90C8-8884-0319291A9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7</a:t>
            </a:fld>
            <a:endParaRPr lang="ru-RU"/>
          </a:p>
        </p:txBody>
      </p:sp>
      <p:sp>
        <p:nvSpPr>
          <p:cNvPr id="14" name="Скругленный прямоугольник 8">
            <a:extLst>
              <a:ext uri="{FF2B5EF4-FFF2-40B4-BE49-F238E27FC236}">
                <a16:creationId xmlns:a16="http://schemas.microsoft.com/office/drawing/2014/main" id="{A65891C7-A10C-4365-A523-19C8A5ABF479}"/>
              </a:ext>
            </a:extLst>
          </p:cNvPr>
          <p:cNvSpPr/>
          <p:nvPr/>
        </p:nvSpPr>
        <p:spPr>
          <a:xfrm>
            <a:off x="510627" y="1515386"/>
            <a:ext cx="9470861" cy="3082251"/>
          </a:xfrm>
          <a:prstGeom prst="roundRect">
            <a:avLst>
              <a:gd name="adj" fmla="val 2473"/>
            </a:avLst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5" name="Блок-схема: узел 14">
            <a:extLst>
              <a:ext uri="{FF2B5EF4-FFF2-40B4-BE49-F238E27FC236}">
                <a16:creationId xmlns:a16="http://schemas.microsoft.com/office/drawing/2014/main" id="{53C67A89-E87E-45CD-920C-97759D8D82C7}"/>
              </a:ext>
            </a:extLst>
          </p:cNvPr>
          <p:cNvSpPr/>
          <p:nvPr/>
        </p:nvSpPr>
        <p:spPr>
          <a:xfrm>
            <a:off x="658739" y="1677719"/>
            <a:ext cx="144000" cy="144000"/>
          </a:xfrm>
          <a:prstGeom prst="flowChartConnector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Блок-схема: узел 15">
            <a:extLst>
              <a:ext uri="{FF2B5EF4-FFF2-40B4-BE49-F238E27FC236}">
                <a16:creationId xmlns:a16="http://schemas.microsoft.com/office/drawing/2014/main" id="{2808E91C-CF99-4606-AAA9-23102ACAF60B}"/>
              </a:ext>
            </a:extLst>
          </p:cNvPr>
          <p:cNvSpPr/>
          <p:nvPr/>
        </p:nvSpPr>
        <p:spPr>
          <a:xfrm>
            <a:off x="900918" y="1677719"/>
            <a:ext cx="144000" cy="144000"/>
          </a:xfrm>
          <a:prstGeom prst="flowChartConnector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Блок-схема: узел 16">
            <a:extLst>
              <a:ext uri="{FF2B5EF4-FFF2-40B4-BE49-F238E27FC236}">
                <a16:creationId xmlns:a16="http://schemas.microsoft.com/office/drawing/2014/main" id="{795EF1B2-12C5-49F0-9D41-BAE99E8B0061}"/>
              </a:ext>
            </a:extLst>
          </p:cNvPr>
          <p:cNvSpPr/>
          <p:nvPr/>
        </p:nvSpPr>
        <p:spPr>
          <a:xfrm>
            <a:off x="1141436" y="1672725"/>
            <a:ext cx="144000" cy="144000"/>
          </a:xfrm>
          <a:prstGeom prst="flowChartConnector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FDE98E6-F46D-42B6-9B3C-882036E56C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436" y="2158034"/>
            <a:ext cx="7172325" cy="153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081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46533C45-AE96-3841-D3D8-E266F829E00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72863" y="6257925"/>
            <a:ext cx="719137" cy="360363"/>
          </a:xfrm>
        </p:spPr>
        <p:txBody>
          <a:bodyPr/>
          <a:lstStyle/>
          <a:p>
            <a:fld id="{1D6CABD1-9010-4322-9305-0AF1AA8E7C96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881708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7380696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Другая 2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2681C4"/>
      </a:accent1>
      <a:accent2>
        <a:srgbClr val="004777"/>
      </a:accent2>
      <a:accent3>
        <a:srgbClr val="14A0FF"/>
      </a:accent3>
      <a:accent4>
        <a:srgbClr val="E28B18"/>
      </a:accent4>
      <a:accent5>
        <a:srgbClr val="7F7F7F"/>
      </a:accent5>
      <a:accent6>
        <a:srgbClr val="14A0FF"/>
      </a:accent6>
      <a:hlink>
        <a:srgbClr val="1C6093"/>
      </a:hlink>
      <a:folHlink>
        <a:srgbClr val="70A1C0"/>
      </a:folHlink>
    </a:clrScheme>
    <a:fontScheme name="Open Sans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1309</TotalTime>
  <Words>68</Words>
  <Application>Microsoft Office PowerPoint</Application>
  <PresentationFormat>Широкоэкранный</PresentationFormat>
  <Paragraphs>22</Paragraphs>
  <Slides>9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5" baseType="lpstr">
      <vt:lpstr>Calibri</vt:lpstr>
      <vt:lpstr>Wingdings 3</vt:lpstr>
      <vt:lpstr>Open Sans</vt:lpstr>
      <vt:lpstr>Arial</vt:lpstr>
      <vt:lpstr>Times New Roman</vt:lpstr>
      <vt:lpstr>Тема Office</vt:lpstr>
      <vt:lpstr>Модуль 4. DOM</vt:lpstr>
      <vt:lpstr>В модуле 4, 5 мы рассмотрим:</vt:lpstr>
      <vt:lpstr>Презентация PowerPoint</vt:lpstr>
      <vt:lpstr>Презентация PowerPoint</vt:lpstr>
      <vt:lpstr>Презентация PowerPoint</vt:lpstr>
      <vt:lpstr>Презентация PowerPoint</vt:lpstr>
      <vt:lpstr>Добавление обработчика события элементу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Inna Romanova</dc:creator>
  <cp:lastModifiedBy>Денис Басов</cp:lastModifiedBy>
  <cp:revision>233</cp:revision>
  <dcterms:created xsi:type="dcterms:W3CDTF">2023-04-14T11:23:01Z</dcterms:created>
  <dcterms:modified xsi:type="dcterms:W3CDTF">2024-08-01T18:23:52Z</dcterms:modified>
</cp:coreProperties>
</file>